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3" r:id="rId5"/>
    <p:sldId id="274" r:id="rId6"/>
    <p:sldId id="275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3" r:id="rId16"/>
    <p:sldId id="276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650C1-78C6-47DB-A67B-3429C905C3A8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D1175-C4C3-4263-839D-A63454CA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7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DD4B-F036-4F97-A9BA-C912C5600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3F82-276F-4633-A9D2-F21FB51A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1336C-196A-47DC-B96E-AF29FA6A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3556C-4FDC-4191-BF93-BF4F1355F9E4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AE198-B287-43E1-8960-7AD01FA2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7F16-DBD5-4D94-8CEA-F1DB2E66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3673-6CE6-4D99-8F77-1A7E1E94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8DB1A-F49B-412D-A3FA-4146DF7C0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0815-E96E-4A18-9F88-88195A13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346D-CF35-4E62-BEAC-EF3A9AFF4170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3212-482D-4C58-B3F1-65AF103C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7D68-14D1-4238-A21B-2DAAE0A0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5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F10624-8DC6-4904-9791-10C565F4B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BFB6D-293C-4B66-8D63-A9F31C1E5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4C54-0082-4A25-8AE2-C968F5A4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4AAB0-772A-4E77-8286-EF92150979CD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1BFC7-BAC3-48FD-AD75-A42EBA0A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38A0-00A7-42D2-B380-DABB67CC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F31C-3CF3-4BFC-974B-A480CE3C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92BE-D2E0-41EF-BDF5-250F0475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470C7-3F57-4115-893E-0DE004BB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DF8-8847-4127-8495-6B183807DE1B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5654-3E0D-4F8F-AA7F-478C8284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0E834-656B-4B10-B91C-45F53BEC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1F76-C5FC-447F-8645-97981880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7F81A-FFEF-4C04-8A55-FA8DE67E1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57933-4417-4D09-B2D1-4535D30E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AF36-EE99-4783-8103-DCB447D84AA3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F6877-1BD8-4062-9D67-0BD0B8F3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720BE-6ACB-4B30-A64A-0DB267D0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CC7-C36E-4577-B3E2-FAD83374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607F9-334A-403F-8D9A-13CEAFC37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57332-0BCB-4DBE-9B4B-6FE4AADB3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7D74A-1649-4201-88DD-A48E09D8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44A0-95B1-49EC-B56D-83BC65600A8B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7B124-B86A-49F0-BF3D-16984C07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2021D-1772-4AA3-9FFB-47E799A4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5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133B-F5B0-474C-9C7E-3E6B43F2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F4E65-B2B2-4C96-BA8D-C4A237570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A6F70-EFD8-4031-8265-A0107FB73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4E4A1-294F-468D-AD0A-DD9EBFBFD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2B3E7-85B4-4B86-B5DA-CC26D3F1B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41A1F-9E73-43DE-A52C-D181A4D79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B38F-F0C8-4A5F-A4C9-AE12567D246F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85FE9-7E1C-4893-8050-1C8FD184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EFE51-FE9B-45DC-8C50-E18B633F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7AD7-305E-45C2-81FF-DCA24B41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11C42-7781-4095-A694-9BF5817F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0831-7C6D-4184-8930-61052D8A7B0C}" type="datetime1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52652-C2B4-4ADB-A39B-EE45A4AC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EEBF-35B0-47D8-A586-8EC0CA32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9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C932E-3AC4-4838-BCF9-6C20A307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E87-8B7F-4B24-A525-E9E3E5810CA1}" type="datetime1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B4B26-452D-48E7-8B15-5E129377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7D66F-CA7D-4EB0-B498-D7410817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0D27-8FC7-4816-A463-B9AFF83E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E6C8-B810-4577-821F-FE7D716F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C7DB7-1E25-42E6-8812-7255778CB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ECAB0-4F9B-4D7F-970C-25490074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D348-0D5D-4BE7-8BB5-69B3CEE99BC5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79EBD-DE19-4E7C-882D-181D00F8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D91E5-0C97-4AF7-AB31-CA75772C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4C29-BA92-4FFB-B191-4F140244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5F5F1-2208-4A0F-BF89-61498B037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FBE94-80A2-4CEE-95D5-CD1446988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B127A-CDAD-4C41-A391-5D4C3C0F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BFDA-250A-41E4-9E37-A8D45AA67DF8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167E6-81DA-4B2A-B6FA-08C5CC0E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A436F-D4DD-462C-819E-C5A2EBAB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ABB25-A7AD-4C29-B5AD-F9A24941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CD08-06B1-4A60-8FA1-5600E0F43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F4DE0-707A-4B98-AF6E-7F49E231B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FD49B-710E-4264-97FD-7DEDE3D5C9EB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DF961-F94F-467B-A90F-A140F34D8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561A9-8961-40EF-A884-118653BED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3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guefitness.com/media/catalog/product/cache/1/rogue_header_2015/844x/472321edac810f9b2465a359d8cdc0b5/x/x/xx10873-lg.jpg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hyperlink" Target="https://i.stack.imgur.com/zJykV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31504-9C82-4E4A-A26F-AB38F7DD1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Optimized Learning with Virtual Reality</a:t>
            </a:r>
            <a:br>
              <a:rPr lang="en-US" sz="5400" dirty="0"/>
            </a:br>
            <a:r>
              <a:rPr lang="en-US" sz="3600" dirty="0"/>
              <a:t>Summer 2020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E39AF-825E-48C9-A777-E37690673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Codey Winslow</a:t>
            </a:r>
          </a:p>
          <a:p>
            <a:pPr algn="l"/>
            <a:r>
              <a:rPr lang="en-US" sz="2000" dirty="0"/>
              <a:t>Dr. Philip Howard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FB88C4F-6F3A-4ECE-A0EF-DA95332D3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94" y="3082234"/>
            <a:ext cx="3768013" cy="3768013"/>
          </a:xfrm>
          <a:prstGeom prst="rect">
            <a:avLst/>
          </a:prstGeom>
        </p:spPr>
      </p:pic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1CFE18BA-FB7C-496F-8EA7-4663772F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</p:spTree>
    <p:extLst>
      <p:ext uri="{BB962C8B-B14F-4D97-AF65-F5344CB8AC3E}">
        <p14:creationId xmlns:p14="http://schemas.microsoft.com/office/powerpoint/2010/main" val="369127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62664-2F9F-48CF-8D72-744CC4A15A13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Level 3 Procedure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2BF57-FEB5-49F6-8538-DD87587D8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87" y="1513826"/>
            <a:ext cx="2848373" cy="475363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3BA9955-EC7A-4B5B-99FF-9E6010F9DD44}"/>
              </a:ext>
            </a:extLst>
          </p:cNvPr>
          <p:cNvSpPr/>
          <p:nvPr/>
        </p:nvSpPr>
        <p:spPr>
          <a:xfrm>
            <a:off x="5105987" y="1513826"/>
            <a:ext cx="549665" cy="47536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1F90A-F120-4B04-B31F-AFC2CDF659DE}"/>
              </a:ext>
            </a:extLst>
          </p:cNvPr>
          <p:cNvSpPr txBox="1"/>
          <p:nvPr/>
        </p:nvSpPr>
        <p:spPr>
          <a:xfrm>
            <a:off x="5821579" y="3705979"/>
            <a:ext cx="146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hard part</a:t>
            </a:r>
          </a:p>
        </p:txBody>
      </p:sp>
    </p:spTree>
    <p:extLst>
      <p:ext uri="{BB962C8B-B14F-4D97-AF65-F5344CB8AC3E}">
        <p14:creationId xmlns:p14="http://schemas.microsoft.com/office/powerpoint/2010/main" val="2147844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70EEB-607D-48B0-B3D7-0F428E426049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9FE04-5373-4E98-BCD0-70382D5D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83" y="3659072"/>
            <a:ext cx="5458104" cy="2641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B4975-E2E2-4701-9AE9-5E28B957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14" y="1265550"/>
            <a:ext cx="4259277" cy="3282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4D402-BEA3-4CF3-9A80-273196A63766}"/>
              </a:ext>
            </a:extLst>
          </p:cNvPr>
          <p:cNvSpPr txBox="1"/>
          <p:nvPr/>
        </p:nvSpPr>
        <p:spPr>
          <a:xfrm>
            <a:off x="4805583" y="1644631"/>
            <a:ext cx="252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Hints for what to do next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A049A-25BD-4FCA-A97A-8412AA515C5B}"/>
              </a:ext>
            </a:extLst>
          </p:cNvPr>
          <p:cNvSpPr txBox="1"/>
          <p:nvPr/>
        </p:nvSpPr>
        <p:spPr>
          <a:xfrm>
            <a:off x="2248640" y="5733252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buttons to move on</a:t>
            </a:r>
          </a:p>
        </p:txBody>
      </p:sp>
    </p:spTree>
    <p:extLst>
      <p:ext uri="{BB962C8B-B14F-4D97-AF65-F5344CB8AC3E}">
        <p14:creationId xmlns:p14="http://schemas.microsoft.com/office/powerpoint/2010/main" val="2731651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A6835-55A4-4118-A731-ABCC018E9A60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FA837-CAFF-4840-AA48-5AB278A6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8" y="1304622"/>
            <a:ext cx="1047896" cy="1019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2A0CC-478F-433B-ADDC-D20308A6E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07" y="2704128"/>
            <a:ext cx="4065720" cy="3811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CFB0BF-78CB-4309-9029-B4FAF59DE34E}"/>
              </a:ext>
            </a:extLst>
          </p:cNvPr>
          <p:cNvCxnSpPr>
            <a:cxnSpLocks/>
          </p:cNvCxnSpPr>
          <p:nvPr/>
        </p:nvCxnSpPr>
        <p:spPr>
          <a:xfrm>
            <a:off x="1065402" y="1823693"/>
            <a:ext cx="1651612" cy="4006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E289183-9880-4B4D-9B1A-398F0C5DA5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3" t="9204" r="20204" b="34168"/>
          <a:stretch/>
        </p:blipFill>
        <p:spPr>
          <a:xfrm>
            <a:off x="6646199" y="1585461"/>
            <a:ext cx="5144820" cy="270964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1AA0948-1812-41A2-85FC-EF38E5B1216D}"/>
              </a:ext>
            </a:extLst>
          </p:cNvPr>
          <p:cNvSpPr/>
          <p:nvPr/>
        </p:nvSpPr>
        <p:spPr>
          <a:xfrm>
            <a:off x="4857226" y="2940283"/>
            <a:ext cx="1238774" cy="8808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5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C633B-AA38-41D9-B5E6-765AC11D6120}"/>
              </a:ext>
            </a:extLst>
          </p:cNvPr>
          <p:cNvSpPr txBox="1"/>
          <p:nvPr/>
        </p:nvSpPr>
        <p:spPr>
          <a:xfrm>
            <a:off x="422939" y="557664"/>
            <a:ext cx="9115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 - Touchscreen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C047E-DDA9-4B4B-AB16-1412A14B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087" y="2282905"/>
            <a:ext cx="3518424" cy="2289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18CA06-84B6-430C-AA93-E5175259E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8" y="2254811"/>
            <a:ext cx="2254910" cy="3271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49F617-7829-465B-A587-2A922EAFED5D}"/>
              </a:ext>
            </a:extLst>
          </p:cNvPr>
          <p:cNvSpPr txBox="1"/>
          <p:nvPr/>
        </p:nvSpPr>
        <p:spPr>
          <a:xfrm>
            <a:off x="418679" y="1820335"/>
            <a:ext cx="282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Touchscreen Button Collider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A63DC-66B4-4576-A3F6-001CA7F43CF7}"/>
              </a:ext>
            </a:extLst>
          </p:cNvPr>
          <p:cNvSpPr txBox="1"/>
          <p:nvPr/>
        </p:nvSpPr>
        <p:spPr>
          <a:xfrm>
            <a:off x="3590488" y="1836682"/>
            <a:ext cx="15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 colliders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B86DF9-E000-4706-B51E-FF58AF91D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717" y="2282905"/>
            <a:ext cx="3610479" cy="1543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0EF81B-B7F5-46C5-88AF-10EE4208E942}"/>
              </a:ext>
            </a:extLst>
          </p:cNvPr>
          <p:cNvSpPr txBox="1"/>
          <p:nvPr/>
        </p:nvSpPr>
        <p:spPr>
          <a:xfrm>
            <a:off x="7735827" y="1820335"/>
            <a:ext cx="349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captures hand collision</a:t>
            </a:r>
          </a:p>
        </p:txBody>
      </p:sp>
    </p:spTree>
    <p:extLst>
      <p:ext uri="{BB962C8B-B14F-4D97-AF65-F5344CB8AC3E}">
        <p14:creationId xmlns:p14="http://schemas.microsoft.com/office/powerpoint/2010/main" val="171359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FE7DE-3F3B-4817-B79D-3F18E899113E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 -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330AF-D7C2-406E-BC60-C2ACF22B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9" y="1707018"/>
            <a:ext cx="1086002" cy="45345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32D534-8245-4930-B9FE-A98B75A53F2F}"/>
              </a:ext>
            </a:extLst>
          </p:cNvPr>
          <p:cNvCxnSpPr/>
          <p:nvPr/>
        </p:nvCxnSpPr>
        <p:spPr>
          <a:xfrm flipH="1">
            <a:off x="1212467" y="2340528"/>
            <a:ext cx="1253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640C77-4CAD-46BD-B7AB-0DE3F5003F30}"/>
              </a:ext>
            </a:extLst>
          </p:cNvPr>
          <p:cNvCxnSpPr>
            <a:cxnSpLocks/>
          </p:cNvCxnSpPr>
          <p:nvPr/>
        </p:nvCxnSpPr>
        <p:spPr>
          <a:xfrm flipH="1">
            <a:off x="1246925" y="5511567"/>
            <a:ext cx="12194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A7C757-251D-496A-AC60-B33FD17C1BB9}"/>
              </a:ext>
            </a:extLst>
          </p:cNvPr>
          <p:cNvSpPr txBox="1"/>
          <p:nvPr/>
        </p:nvSpPr>
        <p:spPr>
          <a:xfrm>
            <a:off x="2662395" y="215586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60B18-9E45-4A76-BEFD-BB27549BA486}"/>
              </a:ext>
            </a:extLst>
          </p:cNvPr>
          <p:cNvSpPr txBox="1"/>
          <p:nvPr/>
        </p:nvSpPr>
        <p:spPr>
          <a:xfrm>
            <a:off x="2662395" y="5326901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BC225-7B86-408C-8437-575FA041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707" y="1845967"/>
            <a:ext cx="3572374" cy="158137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9F2374-6451-4E72-BDC3-857C82E1F6D0}"/>
              </a:ext>
            </a:extLst>
          </p:cNvPr>
          <p:cNvCxnSpPr>
            <a:stCxn id="3" idx="3"/>
          </p:cNvCxnSpPr>
          <p:nvPr/>
        </p:nvCxnSpPr>
        <p:spPr>
          <a:xfrm flipV="1">
            <a:off x="1572051" y="2155862"/>
            <a:ext cx="2496610" cy="1818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EBC0214-0056-46C9-BE72-592CF029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181" y="4559117"/>
            <a:ext cx="3591426" cy="68589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7DD35B-4725-447B-A571-26770BE6ADDD}"/>
              </a:ext>
            </a:extLst>
          </p:cNvPr>
          <p:cNvCxnSpPr/>
          <p:nvPr/>
        </p:nvCxnSpPr>
        <p:spPr>
          <a:xfrm flipH="1">
            <a:off x="4496499" y="2801923"/>
            <a:ext cx="729842" cy="1711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EC20F78-5179-4FF5-ACCD-15DF40FB34F0}"/>
              </a:ext>
            </a:extLst>
          </p:cNvPr>
          <p:cNvSpPr txBox="1"/>
          <p:nvPr/>
        </p:nvSpPr>
        <p:spPr>
          <a:xfrm>
            <a:off x="4662487" y="3947019"/>
            <a:ext cx="289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Updates value of component</a:t>
            </a:r>
          </a:p>
        </p:txBody>
      </p:sp>
    </p:spTree>
    <p:extLst>
      <p:ext uri="{BB962C8B-B14F-4D97-AF65-F5344CB8AC3E}">
        <p14:creationId xmlns:p14="http://schemas.microsoft.com/office/powerpoint/2010/main" val="306639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58777-A8BE-4C61-98D3-4C9CB01F53C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</a:t>
            </a:r>
          </a:p>
        </p:txBody>
      </p:sp>
      <p:pic>
        <p:nvPicPr>
          <p:cNvPr id="9" name="Picture 8" descr="A picture containing person, indoor, food, table&#10;&#10;Description automatically generated">
            <a:extLst>
              <a:ext uri="{FF2B5EF4-FFF2-40B4-BE49-F238E27FC236}">
                <a16:creationId xmlns:a16="http://schemas.microsoft.com/office/drawing/2014/main" id="{572486B3-7321-460E-A262-0238703A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58" y="1983107"/>
            <a:ext cx="58102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2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58777-A8BE-4C61-98D3-4C9CB01F53C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EDA91-3747-4254-9D09-5DAE3B7F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2" y="1265550"/>
            <a:ext cx="5562934" cy="2942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62175-8B0A-4BAD-8F2A-DE8DC991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20" y="2835539"/>
            <a:ext cx="7672366" cy="35649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4535D-2C87-416F-A0B3-8263D2D89B67}"/>
              </a:ext>
            </a:extLst>
          </p:cNvPr>
          <p:cNvSpPr/>
          <p:nvPr/>
        </p:nvSpPr>
        <p:spPr>
          <a:xfrm>
            <a:off x="2444620" y="1558212"/>
            <a:ext cx="3433666" cy="415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8989D-D241-4737-B82E-035B0DA38924}"/>
              </a:ext>
            </a:extLst>
          </p:cNvPr>
          <p:cNvSpPr/>
          <p:nvPr/>
        </p:nvSpPr>
        <p:spPr>
          <a:xfrm>
            <a:off x="5758271" y="3219726"/>
            <a:ext cx="4576965" cy="415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CCBEE-0136-4586-A280-E6B92DF41CA6}"/>
              </a:ext>
            </a:extLst>
          </p:cNvPr>
          <p:cNvSpPr txBox="1"/>
          <p:nvPr/>
        </p:nvSpPr>
        <p:spPr>
          <a:xfrm>
            <a:off x="6004221" y="1581158"/>
            <a:ext cx="16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descriptive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3D87D-A0D0-4458-8D9C-9E7E99527E01}"/>
              </a:ext>
            </a:extLst>
          </p:cNvPr>
          <p:cNvSpPr txBox="1"/>
          <p:nvPr/>
        </p:nvSpPr>
        <p:spPr>
          <a:xfrm>
            <a:off x="7002984" y="3678918"/>
            <a:ext cx="1404423" cy="369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More helpful</a:t>
            </a:r>
          </a:p>
        </p:txBody>
      </p:sp>
    </p:spTree>
    <p:extLst>
      <p:ext uri="{BB962C8B-B14F-4D97-AF65-F5344CB8AC3E}">
        <p14:creationId xmlns:p14="http://schemas.microsoft.com/office/powerpoint/2010/main" val="5024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8E13D-118C-450E-A04D-78772D2BE812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Subject Approval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10D1E-F035-41FA-95A3-63E334CA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0" y="2952925"/>
            <a:ext cx="2307995" cy="3347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ED5C20-264D-4595-9D8D-D557376C2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80" y="1230945"/>
            <a:ext cx="2655822" cy="1699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E5972-6749-43FF-ABEF-EE7A46EC8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578" y="3061420"/>
            <a:ext cx="4580171" cy="324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4A09-AB17-4BB0-8741-D63F70499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013" y="3061420"/>
            <a:ext cx="2263185" cy="3242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1D09-2272-423C-BD5E-3848D743BFE4}"/>
              </a:ext>
            </a:extLst>
          </p:cNvPr>
          <p:cNvSpPr txBox="1"/>
          <p:nvPr/>
        </p:nvSpPr>
        <p:spPr>
          <a:xfrm>
            <a:off x="3623161" y="2664778"/>
            <a:ext cx="241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Informed Consent 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91553-D0E8-47C7-BBA6-FC2648F5DFE0}"/>
              </a:ext>
            </a:extLst>
          </p:cNvPr>
          <p:cNvSpPr txBox="1"/>
          <p:nvPr/>
        </p:nvSpPr>
        <p:spPr>
          <a:xfrm>
            <a:off x="3232020" y="1292860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weeks of emailing</a:t>
            </a:r>
          </a:p>
        </p:txBody>
      </p:sp>
    </p:spTree>
    <p:extLst>
      <p:ext uri="{BB962C8B-B14F-4D97-AF65-F5344CB8AC3E}">
        <p14:creationId xmlns:p14="http://schemas.microsoft.com/office/powerpoint/2010/main" val="3853767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28281-B072-4120-ABDD-9E7205488628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Worthwhile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7910-86A8-41E9-94CA-F9144949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40" y="1507947"/>
            <a:ext cx="3582676" cy="208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CA65E-A116-4131-BF77-88781F3B7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12" y="4233647"/>
            <a:ext cx="2807516" cy="186985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F0A5C17-554D-4DB3-AFBA-D9A6ED436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14" y="4232734"/>
            <a:ext cx="2807516" cy="18716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437ED2-062D-4A4E-98E2-DB0F3C2ECB85}"/>
              </a:ext>
            </a:extLst>
          </p:cNvPr>
          <p:cNvCxnSpPr/>
          <p:nvPr/>
        </p:nvCxnSpPr>
        <p:spPr>
          <a:xfrm flipH="1">
            <a:off x="3538728" y="3200400"/>
            <a:ext cx="969264" cy="832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1468D3-9976-4341-9312-D24C5EC485ED}"/>
              </a:ext>
            </a:extLst>
          </p:cNvPr>
          <p:cNvCxnSpPr/>
          <p:nvPr/>
        </p:nvCxnSpPr>
        <p:spPr>
          <a:xfrm>
            <a:off x="6547104" y="3185869"/>
            <a:ext cx="905256" cy="883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9FB034-1D4A-4E53-939F-4397D34E5218}"/>
              </a:ext>
            </a:extLst>
          </p:cNvPr>
          <p:cNvSpPr txBox="1"/>
          <p:nvPr/>
        </p:nvSpPr>
        <p:spPr>
          <a:xfrm>
            <a:off x="1561583" y="6124953"/>
            <a:ext cx="221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Deal with distractions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3C2CF1-6A70-407C-9796-01935765E34D}"/>
              </a:ext>
            </a:extLst>
          </p:cNvPr>
          <p:cNvSpPr txBox="1"/>
          <p:nvPr/>
        </p:nvSpPr>
        <p:spPr>
          <a:xfrm>
            <a:off x="7248482" y="6084555"/>
            <a:ext cx="198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focusing skills</a:t>
            </a:r>
          </a:p>
        </p:txBody>
      </p:sp>
    </p:spTree>
    <p:extLst>
      <p:ext uri="{BB962C8B-B14F-4D97-AF65-F5344CB8AC3E}">
        <p14:creationId xmlns:p14="http://schemas.microsoft.com/office/powerpoint/2010/main" val="136559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B6A9B0-C20F-4D7E-A91F-2B4F33F45293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Lies Ahead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8E5C-A58D-4EEE-9CE5-7DA8B911B613}"/>
              </a:ext>
            </a:extLst>
          </p:cNvPr>
          <p:cNvSpPr txBox="1"/>
          <p:nvPr/>
        </p:nvSpPr>
        <p:spPr>
          <a:xfrm>
            <a:off x="841248" y="1709928"/>
            <a:ext cx="502772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physical skills be learned better in VR?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other potentials does VR technology hold?</a:t>
            </a:r>
          </a:p>
        </p:txBody>
      </p:sp>
      <p:pic>
        <p:nvPicPr>
          <p:cNvPr id="5" name="Picture 4" descr="https://i.pinimg.com/originals/a4/f5/06/a4f50616a071a0f2a5f7d4fa4d9d8fe0.jpg">
            <a:extLst>
              <a:ext uri="{FF2B5EF4-FFF2-40B4-BE49-F238E27FC236}">
                <a16:creationId xmlns:a16="http://schemas.microsoft.com/office/drawing/2014/main" id="{64C808E5-3B52-4D6E-8B8D-F58A6CDC7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2" y="3277049"/>
            <a:ext cx="4200103" cy="2953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https://i.pinimg.com/originals/a4/f5/06/a4f50616a071a0f2a5f7d4fa4d9d8fe0.jpg">
            <a:extLst>
              <a:ext uri="{FF2B5EF4-FFF2-40B4-BE49-F238E27FC236}">
                <a16:creationId xmlns:a16="http://schemas.microsoft.com/office/drawing/2014/main" id="{F9C400D3-B5C4-4D7A-90DF-2538025DA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92" y="3277050"/>
            <a:ext cx="4439540" cy="2960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36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66408-8505-4E92-9D1F-F2E9A823141F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 of the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BAD21-B562-4D22-ACD9-33F7C57AB228}"/>
              </a:ext>
            </a:extLst>
          </p:cNvPr>
          <p:cNvSpPr txBox="1"/>
          <p:nvPr/>
        </p:nvSpPr>
        <p:spPr>
          <a:xfrm>
            <a:off x="973124" y="1823693"/>
            <a:ext cx="5502275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VR teach industry skills?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Is it a cheap alternative to mocking expensive setups?</a:t>
            </a:r>
          </a:p>
        </p:txBody>
      </p:sp>
    </p:spTree>
    <p:extLst>
      <p:ext uri="{BB962C8B-B14F-4D97-AF65-F5344CB8AC3E}">
        <p14:creationId xmlns:p14="http://schemas.microsoft.com/office/powerpoint/2010/main" val="89129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2767B-8206-4A0F-B809-006C90CDA659}"/>
              </a:ext>
            </a:extLst>
          </p:cNvPr>
          <p:cNvSpPr txBox="1"/>
          <p:nvPr/>
        </p:nvSpPr>
        <p:spPr>
          <a:xfrm>
            <a:off x="422939" y="1389768"/>
            <a:ext cx="874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Thanks for coming!</a:t>
            </a:r>
          </a:p>
          <a:p>
            <a:r>
              <a:rPr lang="en-US" sz="7200" dirty="0"/>
              <a:t>Questions? (2 min)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6D25C-3590-448E-92E7-2EC0D3F07E68}"/>
              </a:ext>
            </a:extLst>
          </p:cNvPr>
          <p:cNvSpPr txBox="1"/>
          <p:nvPr/>
        </p:nvSpPr>
        <p:spPr>
          <a:xfrm>
            <a:off x="422939" y="3895344"/>
            <a:ext cx="378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me at </a:t>
            </a:r>
            <a:r>
              <a:rPr lang="en-US" u="sng" dirty="0"/>
              <a:t>codey.winslow@oit.edu</a:t>
            </a:r>
          </a:p>
        </p:txBody>
      </p:sp>
    </p:spTree>
    <p:extLst>
      <p:ext uri="{BB962C8B-B14F-4D97-AF65-F5344CB8AC3E}">
        <p14:creationId xmlns:p14="http://schemas.microsoft.com/office/powerpoint/2010/main" val="419455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8480" y="6008090"/>
            <a:ext cx="5533421" cy="101530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Image sources:</a:t>
            </a:r>
          </a:p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/>
              </a:rPr>
              <a:t>https://www.roguefitness.com/media/catalog/product/cache/1/rogue_header_2015/844x/472321edac810f9b2465a359d8cdc0b5/x/x/xx10873-lg.jpg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4"/>
              </a:rPr>
              <a:t>https://i.stack.imgur.com/zJykV.jpg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Plans for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2CC7-F925-4DBE-B72C-F4B2526F984C}"/>
              </a:ext>
            </a:extLst>
          </p:cNvPr>
          <p:cNvSpPr txBox="1"/>
          <p:nvPr/>
        </p:nvSpPr>
        <p:spPr>
          <a:xfrm>
            <a:off x="973124" y="1823693"/>
            <a:ext cx="26168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Cornhole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Procedure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Final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Touchscreen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Procedures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Intermediate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Advanced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E3C47-CDC6-49B7-A53E-13127B874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80" y="1265551"/>
            <a:ext cx="3657128" cy="2305204"/>
          </a:xfrm>
          <a:prstGeom prst="rect">
            <a:avLst/>
          </a:prstGeom>
        </p:spPr>
      </p:pic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7ECA79-6C4B-4B22-8037-ECF2ED186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808" y="1265550"/>
            <a:ext cx="3127848" cy="22983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E5604-E453-4DFB-BADC-7134261B9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14" y="3724217"/>
            <a:ext cx="2779776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3730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 – Rote Memorization</a:t>
            </a:r>
            <a:endParaRPr lang="en-US" dirty="0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D3718D58-2639-4EBE-9CD3-35ABB7E72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67" y="2443817"/>
            <a:ext cx="6266576" cy="35249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4BEE7C-85D0-46D4-B58F-821D15AA340F}"/>
              </a:ext>
            </a:extLst>
          </p:cNvPr>
          <p:cNvCxnSpPr/>
          <p:nvPr/>
        </p:nvCxnSpPr>
        <p:spPr>
          <a:xfrm>
            <a:off x="1535185" y="3137483"/>
            <a:ext cx="3127302" cy="9144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377F9E-BA2E-4DD2-9094-1FDAD926F228}"/>
              </a:ext>
            </a:extLst>
          </p:cNvPr>
          <p:cNvCxnSpPr/>
          <p:nvPr/>
        </p:nvCxnSpPr>
        <p:spPr>
          <a:xfrm>
            <a:off x="1308683" y="5184396"/>
            <a:ext cx="2365695" cy="3271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BB6262-3510-4DDE-A60A-2C764AB6619B}"/>
              </a:ext>
            </a:extLst>
          </p:cNvPr>
          <p:cNvSpPr txBox="1"/>
          <p:nvPr/>
        </p:nvSpPr>
        <p:spPr>
          <a:xfrm>
            <a:off x="267919" y="2729883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1. Press button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49C35-8C65-47ED-969A-54C38A4593F8}"/>
              </a:ext>
            </a:extLst>
          </p:cNvPr>
          <p:cNvSpPr txBox="1"/>
          <p:nvPr/>
        </p:nvSpPr>
        <p:spPr>
          <a:xfrm>
            <a:off x="162159" y="4765509"/>
            <a:ext cx="183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2. Switch toggle 4</a:t>
            </a:r>
          </a:p>
        </p:txBody>
      </p:sp>
    </p:spTree>
    <p:extLst>
      <p:ext uri="{BB962C8B-B14F-4D97-AF65-F5344CB8AC3E}">
        <p14:creationId xmlns:p14="http://schemas.microsoft.com/office/powerpoint/2010/main" val="15451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535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 – Enumerated Rote Memorization</a:t>
            </a:r>
            <a:endParaRPr lang="en-US" dirty="0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D3718D58-2639-4EBE-9CD3-35ABB7E72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67" y="2443817"/>
            <a:ext cx="6266576" cy="35249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4BEE7C-85D0-46D4-B58F-821D15AA340F}"/>
              </a:ext>
            </a:extLst>
          </p:cNvPr>
          <p:cNvCxnSpPr>
            <a:cxnSpLocks/>
          </p:cNvCxnSpPr>
          <p:nvPr/>
        </p:nvCxnSpPr>
        <p:spPr>
          <a:xfrm flipV="1">
            <a:off x="2029427" y="2729883"/>
            <a:ext cx="837597" cy="51665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377F9E-BA2E-4DD2-9094-1FDAD926F22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999533" y="2793534"/>
            <a:ext cx="1308353" cy="138212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BB6262-3510-4DDE-A60A-2C764AB6619B}"/>
              </a:ext>
            </a:extLst>
          </p:cNvPr>
          <p:cNvSpPr txBox="1"/>
          <p:nvPr/>
        </p:nvSpPr>
        <p:spPr>
          <a:xfrm>
            <a:off x="638777" y="2934466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Green light</a:t>
            </a:r>
          </a:p>
          <a:p>
            <a:r>
              <a:rPr lang="en-US" dirty="0">
                <a:solidFill>
                  <a:schemeClr val="accent6"/>
                </a:solidFill>
              </a:rPr>
              <a:t>= sequence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49C35-8C65-47ED-969A-54C38A4593F8}"/>
              </a:ext>
            </a:extLst>
          </p:cNvPr>
          <p:cNvSpPr txBox="1"/>
          <p:nvPr/>
        </p:nvSpPr>
        <p:spPr>
          <a:xfrm>
            <a:off x="577349" y="385249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 light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= sequence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890296-882B-4C29-BE98-7C473D4F10B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040682" y="2770669"/>
            <a:ext cx="1751142" cy="25275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C3221A-3CC2-4446-BBCF-CE1ED8DB08EE}"/>
              </a:ext>
            </a:extLst>
          </p:cNvPr>
          <p:cNvSpPr txBox="1"/>
          <p:nvPr/>
        </p:nvSpPr>
        <p:spPr>
          <a:xfrm>
            <a:off x="618498" y="4975089"/>
            <a:ext cx="142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Red light</a:t>
            </a:r>
          </a:p>
          <a:p>
            <a:r>
              <a:rPr lang="en-US" dirty="0">
                <a:solidFill>
                  <a:srgbClr val="C00000"/>
                </a:solidFill>
              </a:rPr>
              <a:t>= sequence 3</a:t>
            </a:r>
          </a:p>
        </p:txBody>
      </p:sp>
    </p:spTree>
    <p:extLst>
      <p:ext uri="{BB962C8B-B14F-4D97-AF65-F5344CB8AC3E}">
        <p14:creationId xmlns:p14="http://schemas.microsoft.com/office/powerpoint/2010/main" val="361831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382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3 – Skill and Judgement</a:t>
            </a:r>
            <a:endParaRPr lang="en-US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AA9DCDAF-409F-4E88-87B3-1F35374FD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67" y="2441196"/>
            <a:ext cx="6283152" cy="3534273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7FCCF49-49C5-4148-B6BF-5B0A65E61EC0}"/>
              </a:ext>
            </a:extLst>
          </p:cNvPr>
          <p:cNvCxnSpPr>
            <a:cxnSpLocks/>
          </p:cNvCxnSpPr>
          <p:nvPr/>
        </p:nvCxnSpPr>
        <p:spPr>
          <a:xfrm>
            <a:off x="511728" y="2819510"/>
            <a:ext cx="1963024" cy="609490"/>
          </a:xfrm>
          <a:prstGeom prst="bentConnector3">
            <a:avLst>
              <a:gd name="adj1" fmla="val 67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49ADFDF-4C85-45D9-B6E7-14FD7BACF85F}"/>
              </a:ext>
            </a:extLst>
          </p:cNvPr>
          <p:cNvCxnSpPr>
            <a:cxnSpLocks/>
          </p:cNvCxnSpPr>
          <p:nvPr/>
        </p:nvCxnSpPr>
        <p:spPr>
          <a:xfrm>
            <a:off x="511728" y="3543458"/>
            <a:ext cx="1963024" cy="416146"/>
          </a:xfrm>
          <a:prstGeom prst="bentConnector3">
            <a:avLst>
              <a:gd name="adj1" fmla="val 572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C6A2A6C-D00A-4CA7-83C7-C44090779C8B}"/>
              </a:ext>
            </a:extLst>
          </p:cNvPr>
          <p:cNvCxnSpPr>
            <a:cxnSpLocks/>
          </p:cNvCxnSpPr>
          <p:nvPr/>
        </p:nvCxnSpPr>
        <p:spPr>
          <a:xfrm>
            <a:off x="449425" y="4442815"/>
            <a:ext cx="2117606" cy="431189"/>
          </a:xfrm>
          <a:prstGeom prst="bentConnector3">
            <a:avLst>
              <a:gd name="adj1" fmla="val 749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8AE2B1-4EB1-48E2-821E-935E211197A9}"/>
              </a:ext>
            </a:extLst>
          </p:cNvPr>
          <p:cNvSpPr txBox="1"/>
          <p:nvPr/>
        </p:nvSpPr>
        <p:spPr>
          <a:xfrm>
            <a:off x="381014" y="2440418"/>
            <a:ext cx="145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System group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55750-1A07-48CC-968D-32549FF2A911}"/>
              </a:ext>
            </a:extLst>
          </p:cNvPr>
          <p:cNvSpPr txBox="1"/>
          <p:nvPr/>
        </p:nvSpPr>
        <p:spPr>
          <a:xfrm>
            <a:off x="315438" y="3117504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View system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F3E6DE-A4F9-4574-85CE-7BD2AB199A18}"/>
              </a:ext>
            </a:extLst>
          </p:cNvPr>
          <p:cNvSpPr txBox="1"/>
          <p:nvPr/>
        </p:nvSpPr>
        <p:spPr>
          <a:xfrm>
            <a:off x="365932" y="4056144"/>
            <a:ext cx="124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Turn on/off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038681-47CC-4A0C-B9F3-76D9D83F5475}"/>
              </a:ext>
            </a:extLst>
          </p:cNvPr>
          <p:cNvCxnSpPr>
            <a:cxnSpLocks/>
          </p:cNvCxnSpPr>
          <p:nvPr/>
        </p:nvCxnSpPr>
        <p:spPr>
          <a:xfrm flipH="1">
            <a:off x="5488044" y="1699760"/>
            <a:ext cx="1078731" cy="92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CC3C30-296E-4661-AB69-4F1DDF9259FA}"/>
              </a:ext>
            </a:extLst>
          </p:cNvPr>
          <p:cNvCxnSpPr>
            <a:cxnSpLocks/>
          </p:cNvCxnSpPr>
          <p:nvPr/>
        </p:nvCxnSpPr>
        <p:spPr>
          <a:xfrm flipH="1">
            <a:off x="6725018" y="2162422"/>
            <a:ext cx="370977" cy="462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8218D4E-2187-420C-AE86-D085649C06C0}"/>
              </a:ext>
            </a:extLst>
          </p:cNvPr>
          <p:cNvSpPr txBox="1"/>
          <p:nvPr/>
        </p:nvSpPr>
        <p:spPr>
          <a:xfrm>
            <a:off x="6358855" y="1274771"/>
            <a:ext cx="182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Remaining Power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8AD17B-33E3-441C-B91C-0DBBD81F6BC5}"/>
              </a:ext>
            </a:extLst>
          </p:cNvPr>
          <p:cNvSpPr txBox="1"/>
          <p:nvPr/>
        </p:nvSpPr>
        <p:spPr>
          <a:xfrm>
            <a:off x="6974800" y="1777425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Required Power</a:t>
            </a:r>
          </a:p>
        </p:txBody>
      </p:sp>
    </p:spTree>
    <p:extLst>
      <p:ext uri="{BB962C8B-B14F-4D97-AF65-F5344CB8AC3E}">
        <p14:creationId xmlns:p14="http://schemas.microsoft.com/office/powerpoint/2010/main" val="1256079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B79D09-78F4-40CD-AF58-1863E50E764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0F60B-2DDC-4FF6-B314-077AE095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413" y="1695616"/>
            <a:ext cx="2968888" cy="1038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03FBB-36C0-4526-94D2-32DA0CF9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5" y="1697859"/>
            <a:ext cx="4025154" cy="10360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9FBD71-B068-4AAD-956B-5E8CEF7327D9}"/>
              </a:ext>
            </a:extLst>
          </p:cNvPr>
          <p:cNvCxnSpPr/>
          <p:nvPr/>
        </p:nvCxnSpPr>
        <p:spPr>
          <a:xfrm>
            <a:off x="4739951" y="2214742"/>
            <a:ext cx="1950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5806B-A443-4E69-887C-31D8F08D5BF0}"/>
              </a:ext>
            </a:extLst>
          </p:cNvPr>
          <p:cNvSpPr txBox="1"/>
          <p:nvPr/>
        </p:nvSpPr>
        <p:spPr>
          <a:xfrm>
            <a:off x="1255848" y="2733869"/>
            <a:ext cx="218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Decorate button 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C84C3-3933-4C19-ACA6-CF04840022A3}"/>
              </a:ext>
            </a:extLst>
          </p:cNvPr>
          <p:cNvSpPr txBox="1"/>
          <p:nvPr/>
        </p:nvSpPr>
        <p:spPr>
          <a:xfrm>
            <a:off x="7830995" y="2733869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 event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C05A4-5EF5-435B-9962-A01CEF484CA5}"/>
              </a:ext>
            </a:extLst>
          </p:cNvPr>
          <p:cNvSpPr/>
          <p:nvPr/>
        </p:nvSpPr>
        <p:spPr>
          <a:xfrm>
            <a:off x="528506" y="4589565"/>
            <a:ext cx="1585520" cy="6627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730B1C-DD68-4398-91A0-724BADB715C1}"/>
              </a:ext>
            </a:extLst>
          </p:cNvPr>
          <p:cNvSpPr/>
          <p:nvPr/>
        </p:nvSpPr>
        <p:spPr>
          <a:xfrm>
            <a:off x="6497740" y="3581200"/>
            <a:ext cx="1107346" cy="5794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58E24E3-70F9-4E54-AC9D-7A9734EB25B7}"/>
              </a:ext>
            </a:extLst>
          </p:cNvPr>
          <p:cNvSpPr/>
          <p:nvPr/>
        </p:nvSpPr>
        <p:spPr>
          <a:xfrm>
            <a:off x="6497740" y="4631222"/>
            <a:ext cx="1107346" cy="5794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713E76-0494-417B-9FB7-4690DC5DFBA6}"/>
              </a:ext>
            </a:extLst>
          </p:cNvPr>
          <p:cNvSpPr/>
          <p:nvPr/>
        </p:nvSpPr>
        <p:spPr>
          <a:xfrm>
            <a:off x="6495237" y="5720920"/>
            <a:ext cx="1107346" cy="5794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0B74E3-2972-4673-9865-5F2C1EA8889A}"/>
              </a:ext>
            </a:extLst>
          </p:cNvPr>
          <p:cNvSpPr/>
          <p:nvPr/>
        </p:nvSpPr>
        <p:spPr>
          <a:xfrm>
            <a:off x="3640822" y="4478106"/>
            <a:ext cx="1466268" cy="86904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17DC79-270D-45E6-AC63-E4AFD263C421}"/>
              </a:ext>
            </a:extLst>
          </p:cNvPr>
          <p:cNvCxnSpPr>
            <a:stCxn id="16" idx="3"/>
            <a:endCxn id="23" idx="2"/>
          </p:cNvCxnSpPr>
          <p:nvPr/>
        </p:nvCxnSpPr>
        <p:spPr>
          <a:xfrm flipV="1">
            <a:off x="2114026" y="4912630"/>
            <a:ext cx="1526796" cy="83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ED8DFA-2F86-46FE-A8DE-73BEF6C273F9}"/>
              </a:ext>
            </a:extLst>
          </p:cNvPr>
          <p:cNvCxnSpPr>
            <a:stCxn id="23" idx="7"/>
            <a:endCxn id="18" idx="1"/>
          </p:cNvCxnSpPr>
          <p:nvPr/>
        </p:nvCxnSpPr>
        <p:spPr>
          <a:xfrm flipV="1">
            <a:off x="4892360" y="3870908"/>
            <a:ext cx="1605380" cy="734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339588-62C7-45CB-88BF-02CDBB38B24D}"/>
              </a:ext>
            </a:extLst>
          </p:cNvPr>
          <p:cNvCxnSpPr>
            <a:stCxn id="23" idx="6"/>
            <a:endCxn id="20" idx="1"/>
          </p:cNvCxnSpPr>
          <p:nvPr/>
        </p:nvCxnSpPr>
        <p:spPr>
          <a:xfrm>
            <a:off x="5107090" y="4912630"/>
            <a:ext cx="1390650" cy="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4309B-15A3-4754-9CF5-098906DEFB1B}"/>
              </a:ext>
            </a:extLst>
          </p:cNvPr>
          <p:cNvCxnSpPr>
            <a:stCxn id="23" idx="5"/>
            <a:endCxn id="22" idx="1"/>
          </p:cNvCxnSpPr>
          <p:nvPr/>
        </p:nvCxnSpPr>
        <p:spPr>
          <a:xfrm>
            <a:off x="4892360" y="5219884"/>
            <a:ext cx="1602877" cy="79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C9431A-3D4B-4011-8796-94E3064FD715}"/>
              </a:ext>
            </a:extLst>
          </p:cNvPr>
          <p:cNvSpPr txBox="1"/>
          <p:nvPr/>
        </p:nvSpPr>
        <p:spPr>
          <a:xfrm>
            <a:off x="2485189" y="4558147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B520AB-EAA5-4DB5-A0BC-602F16956A46}"/>
              </a:ext>
            </a:extLst>
          </p:cNvPr>
          <p:cNvSpPr txBox="1"/>
          <p:nvPr/>
        </p:nvSpPr>
        <p:spPr>
          <a:xfrm>
            <a:off x="5390394" y="3777591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CCD7BA-A763-49AC-BD79-23E054B5DB41}"/>
              </a:ext>
            </a:extLst>
          </p:cNvPr>
          <p:cNvSpPr txBox="1"/>
          <p:nvPr/>
        </p:nvSpPr>
        <p:spPr>
          <a:xfrm>
            <a:off x="5428946" y="4576766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ED1594-D3D5-4202-AB05-3EFFEDC4060F}"/>
              </a:ext>
            </a:extLst>
          </p:cNvPr>
          <p:cNvSpPr txBox="1"/>
          <p:nvPr/>
        </p:nvSpPr>
        <p:spPr>
          <a:xfrm>
            <a:off x="5458485" y="5227506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27A2FF4-27E2-4A44-AFCF-7D101ABB0E02}"/>
              </a:ext>
            </a:extLst>
          </p:cNvPr>
          <p:cNvSpPr/>
          <p:nvPr/>
        </p:nvSpPr>
        <p:spPr>
          <a:xfrm>
            <a:off x="7726261" y="3581200"/>
            <a:ext cx="594741" cy="2719136"/>
          </a:xfrm>
          <a:prstGeom prst="rightBrac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16A47-0E01-4CE6-9AD7-4D9661718D8F}"/>
              </a:ext>
            </a:extLst>
          </p:cNvPr>
          <p:cNvSpPr txBox="1"/>
          <p:nvPr/>
        </p:nvSpPr>
        <p:spPr>
          <a:xfrm>
            <a:off x="8372259" y="4727963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Procedures</a:t>
            </a:r>
          </a:p>
        </p:txBody>
      </p:sp>
    </p:spTree>
    <p:extLst>
      <p:ext uri="{BB962C8B-B14F-4D97-AF65-F5344CB8AC3E}">
        <p14:creationId xmlns:p14="http://schemas.microsoft.com/office/powerpoint/2010/main" val="40050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83EC9-353E-4EBE-A699-7265DF6582C7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Level 1 Procedure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ED776-1CF6-40B7-8FBC-62F4F2CA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39" y="3511422"/>
            <a:ext cx="5039428" cy="2591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CB5DB-2474-4997-9379-8F3507217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39" y="1823693"/>
            <a:ext cx="3477110" cy="83831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ADAF23-1BE8-4823-A7F2-693645B57048}"/>
              </a:ext>
            </a:extLst>
          </p:cNvPr>
          <p:cNvCxnSpPr/>
          <p:nvPr/>
        </p:nvCxnSpPr>
        <p:spPr>
          <a:xfrm flipH="1">
            <a:off x="1343608" y="2425959"/>
            <a:ext cx="817886" cy="1001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46E36E-86FD-415F-933E-789E60D25FA6}"/>
              </a:ext>
            </a:extLst>
          </p:cNvPr>
          <p:cNvSpPr txBox="1"/>
          <p:nvPr/>
        </p:nvSpPr>
        <p:spPr>
          <a:xfrm>
            <a:off x="4219662" y="2242851"/>
            <a:ext cx="25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current Step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2EBAE-B931-4E69-96EA-4AD595A0EC4A}"/>
              </a:ext>
            </a:extLst>
          </p:cNvPr>
          <p:cNvSpPr txBox="1"/>
          <p:nvPr/>
        </p:nvSpPr>
        <p:spPr>
          <a:xfrm>
            <a:off x="5603846" y="497783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Inspect action</a:t>
            </a:r>
          </a:p>
        </p:txBody>
      </p:sp>
    </p:spTree>
    <p:extLst>
      <p:ext uri="{BB962C8B-B14F-4D97-AF65-F5344CB8AC3E}">
        <p14:creationId xmlns:p14="http://schemas.microsoft.com/office/powerpoint/2010/main" val="2386191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B2EC5-382A-438E-A167-8EAE7EEEEAFE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Level 2 Procedure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A14E5-FE71-45B5-A1AC-031DC00A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1" y="1521675"/>
            <a:ext cx="3714016" cy="1270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DACB99-03DA-41BF-B482-95E64FEDB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10" y="2815360"/>
            <a:ext cx="4497193" cy="3759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F8BBF-F53D-4D25-B3F7-954F174290B6}"/>
              </a:ext>
            </a:extLst>
          </p:cNvPr>
          <p:cNvSpPr txBox="1"/>
          <p:nvPr/>
        </p:nvSpPr>
        <p:spPr>
          <a:xfrm>
            <a:off x="4962828" y="1823693"/>
            <a:ext cx="369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MainTrigger</a:t>
            </a:r>
            <a:r>
              <a:rPr lang="en-US" dirty="0"/>
              <a:t> is called when task starts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28017-8E50-43F7-92B3-91F2DFA5EFFD}"/>
              </a:ext>
            </a:extLst>
          </p:cNvPr>
          <p:cNvSpPr txBox="1"/>
          <p:nvPr/>
        </p:nvSpPr>
        <p:spPr>
          <a:xfrm>
            <a:off x="5516184" y="4480310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Handler inspects all UI actions</a:t>
            </a:r>
          </a:p>
        </p:txBody>
      </p:sp>
    </p:spTree>
    <p:extLst>
      <p:ext uri="{BB962C8B-B14F-4D97-AF65-F5344CB8AC3E}">
        <p14:creationId xmlns:p14="http://schemas.microsoft.com/office/powerpoint/2010/main" val="835567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520</Words>
  <Application>Microsoft Office PowerPoint</Application>
  <PresentationFormat>Widescreen</PresentationFormat>
  <Paragraphs>112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Optimized Learning with Virtual Reality Summer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Optimized Learning with Virtual Reality</dc:title>
  <dc:creator>Codey Winslow</dc:creator>
  <cp:lastModifiedBy>Codey Winslow</cp:lastModifiedBy>
  <cp:revision>32</cp:revision>
  <dcterms:created xsi:type="dcterms:W3CDTF">2020-10-25T20:55:37Z</dcterms:created>
  <dcterms:modified xsi:type="dcterms:W3CDTF">2020-10-28T02:47:57Z</dcterms:modified>
</cp:coreProperties>
</file>